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918400"/>
  <p:notesSz cx="31954788" cy="50149125"/>
  <p:embeddedFontLst>
    <p:embeddedFont>
      <p:font typeface="Libre Baskerville" panose="02000000000000000000" pitchFamily="2" charset="0"/>
      <p:regular r:id="rId5"/>
      <p:bold r:id="rId6"/>
      <p:italic r:id="rId7"/>
    </p:embeddedFont>
  </p:embeddedFontLst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68">
          <p15:clr>
            <a:srgbClr val="A4A3A4"/>
          </p15:clr>
        </p15:guide>
        <p15:guide id="2" orient="horz" pos="5632">
          <p15:clr>
            <a:srgbClr val="A4A3A4"/>
          </p15:clr>
        </p15:guide>
        <p15:guide id="3" orient="horz" pos="3533">
          <p15:clr>
            <a:srgbClr val="A4A3A4"/>
          </p15:clr>
        </p15:guide>
        <p15:guide id="4" orient="horz" pos="6246">
          <p15:clr>
            <a:srgbClr val="A4A3A4"/>
          </p15:clr>
        </p15:guide>
        <p15:guide id="5" pos="720">
          <p15:clr>
            <a:srgbClr val="A4A3A4"/>
          </p15:clr>
        </p15:guide>
        <p15:guide id="6" pos="6912">
          <p15:clr>
            <a:srgbClr val="A4A3A4"/>
          </p15:clr>
        </p15:guide>
        <p15:guide id="7" pos="7392">
          <p15:clr>
            <a:srgbClr val="A4A3A4"/>
          </p15:clr>
        </p15:guide>
        <p15:guide id="8" pos="13584">
          <p15:clr>
            <a:srgbClr val="A4A3A4"/>
          </p15:clr>
        </p15:guide>
        <p15:guide id="9" pos="14064">
          <p15:clr>
            <a:srgbClr val="A4A3A4"/>
          </p15:clr>
        </p15:guide>
        <p15:guide id="10" pos="20256">
          <p15:clr>
            <a:srgbClr val="A4A3A4"/>
          </p15:clr>
        </p15:guide>
        <p15:guide id="11" pos="20736">
          <p15:clr>
            <a:srgbClr val="A4A3A4"/>
          </p15:clr>
        </p15:guide>
        <p15:guide id="12" pos="26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D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8" autoAdjust="0"/>
    <p:restoredTop sz="94660" autoAdjust="0"/>
  </p:normalViewPr>
  <p:slideViewPr>
    <p:cSldViewPr>
      <p:cViewPr varScale="1">
        <p:scale>
          <a:sx n="23" d="100"/>
          <a:sy n="23" d="100"/>
        </p:scale>
        <p:origin x="1236" y="108"/>
      </p:cViewPr>
      <p:guideLst>
        <p:guide orient="horz" pos="19968"/>
        <p:guide orient="horz" pos="5632"/>
        <p:guide orient="horz" pos="3533"/>
        <p:guide orient="horz" pos="6246"/>
        <p:guide pos="720"/>
        <p:guide pos="6912"/>
        <p:guide pos="7392"/>
        <p:guide pos="13584"/>
        <p:guide pos="14064"/>
        <p:guide pos="20256"/>
        <p:guide pos="20736"/>
        <p:guide pos="26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17" d="100"/>
          <a:sy n="17" d="100"/>
        </p:scale>
        <p:origin x="4416" y="178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40C443C-8022-4F5D-8F2E-5133654FC91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9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78200" y="3757613"/>
            <a:ext cx="24996775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2207482-9F38-4AF6-9B91-768DCEDA59A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799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437346-E802-E7C3-D3BA-4D6908295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C6896-13A1-DA93-E242-E4DA4518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B9BC1E-886F-BCCC-2E5A-60D2C3F3E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A25A0-8106-4A21-92FD-346A79C76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32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2D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BCF17D-0334-3EFF-7992-3297747BC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F943B-B9F9-C46F-A86C-467E7A9D7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413F9-27CF-251E-4368-942F059CE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61C13-C257-526B-43FE-37494B0C0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8F90C-590D-DAC5-806A-989872CF3E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69A0CB4-D18D-4AEF-B324-9EDF067D13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0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20404C-BE67-CC83-9274-CFE24636B0E1}"/>
              </a:ext>
            </a:extLst>
          </p:cNvPr>
          <p:cNvSpPr/>
          <p:nvPr/>
        </p:nvSpPr>
        <p:spPr>
          <a:xfrm>
            <a:off x="685800" y="7745166"/>
            <a:ext cx="10058400" cy="10074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1379A9-6E4D-1F8F-F897-0D16204D9938}"/>
              </a:ext>
            </a:extLst>
          </p:cNvPr>
          <p:cNvSpPr/>
          <p:nvPr/>
        </p:nvSpPr>
        <p:spPr>
          <a:xfrm>
            <a:off x="22326600" y="7745167"/>
            <a:ext cx="10058400" cy="24487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A8C4EE-CEC7-C2A8-E82F-9AE8C6AD0DCC}"/>
              </a:ext>
            </a:extLst>
          </p:cNvPr>
          <p:cNvSpPr/>
          <p:nvPr/>
        </p:nvSpPr>
        <p:spPr>
          <a:xfrm>
            <a:off x="33147000" y="7745167"/>
            <a:ext cx="10058400" cy="924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029639-0777-0E06-F6F8-50544F8DDA31}"/>
              </a:ext>
            </a:extLst>
          </p:cNvPr>
          <p:cNvSpPr/>
          <p:nvPr/>
        </p:nvSpPr>
        <p:spPr>
          <a:xfrm>
            <a:off x="685800" y="18464271"/>
            <a:ext cx="10058400" cy="13768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5D86B3-DC5D-E84F-6CD3-592F7E61A548}"/>
              </a:ext>
            </a:extLst>
          </p:cNvPr>
          <p:cNvSpPr/>
          <p:nvPr/>
        </p:nvSpPr>
        <p:spPr>
          <a:xfrm>
            <a:off x="11506200" y="16669406"/>
            <a:ext cx="10058400" cy="15563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F5AC52-67A7-B51B-83FE-4C7F6D092C01}"/>
              </a:ext>
            </a:extLst>
          </p:cNvPr>
          <p:cNvSpPr/>
          <p:nvPr/>
        </p:nvSpPr>
        <p:spPr>
          <a:xfrm>
            <a:off x="11506200" y="7766748"/>
            <a:ext cx="10058400" cy="82176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B226D8-71FD-8F44-9515-FCEC7FAEB023}"/>
              </a:ext>
            </a:extLst>
          </p:cNvPr>
          <p:cNvSpPr/>
          <p:nvPr/>
        </p:nvSpPr>
        <p:spPr>
          <a:xfrm>
            <a:off x="33147000" y="17819644"/>
            <a:ext cx="10058400" cy="100695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BAACFA-B43E-57A4-2F02-16D54DAD47DD}"/>
              </a:ext>
            </a:extLst>
          </p:cNvPr>
          <p:cNvSpPr txBox="1"/>
          <p:nvPr/>
        </p:nvSpPr>
        <p:spPr>
          <a:xfrm>
            <a:off x="914400" y="8077206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Abstract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0ED16A-6AD0-EA4E-95CE-6F8EEE0709A9}"/>
              </a:ext>
            </a:extLst>
          </p:cNvPr>
          <p:cNvSpPr/>
          <p:nvPr/>
        </p:nvSpPr>
        <p:spPr>
          <a:xfrm>
            <a:off x="33147000" y="28576718"/>
            <a:ext cx="10058400" cy="3655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8BC7BC-421E-B6B2-F248-0EC7250C0A1A}"/>
              </a:ext>
            </a:extLst>
          </p:cNvPr>
          <p:cNvSpPr txBox="1"/>
          <p:nvPr/>
        </p:nvSpPr>
        <p:spPr>
          <a:xfrm>
            <a:off x="33375600" y="28893222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Acknowledgments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B65C91-58EA-D4F8-7583-F645ECEDF203}"/>
              </a:ext>
            </a:extLst>
          </p:cNvPr>
          <p:cNvSpPr txBox="1"/>
          <p:nvPr/>
        </p:nvSpPr>
        <p:spPr>
          <a:xfrm>
            <a:off x="33375600" y="8077200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Conclusion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167BF4-2E8E-EF43-AE8C-A4C956E62C32}"/>
              </a:ext>
            </a:extLst>
          </p:cNvPr>
          <p:cNvSpPr txBox="1"/>
          <p:nvPr/>
        </p:nvSpPr>
        <p:spPr>
          <a:xfrm>
            <a:off x="33375600" y="18130819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>
                <a:latin typeface="Libre Baskerville" panose="02000000000000000000" pitchFamily="2" charset="0"/>
              </a:rPr>
              <a:t>Recommendations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045E75-6779-DC33-12FD-FA44ABF16E7E}"/>
              </a:ext>
            </a:extLst>
          </p:cNvPr>
          <p:cNvSpPr txBox="1"/>
          <p:nvPr/>
        </p:nvSpPr>
        <p:spPr>
          <a:xfrm>
            <a:off x="914400" y="18739137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Introduction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36838B-F714-A167-26D6-41A446914EAD}"/>
              </a:ext>
            </a:extLst>
          </p:cNvPr>
          <p:cNvSpPr txBox="1"/>
          <p:nvPr/>
        </p:nvSpPr>
        <p:spPr>
          <a:xfrm>
            <a:off x="11734800" y="8077200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Materials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F8E2F4-A933-C378-BB30-12E6A0F35976}"/>
              </a:ext>
            </a:extLst>
          </p:cNvPr>
          <p:cNvSpPr txBox="1"/>
          <p:nvPr/>
        </p:nvSpPr>
        <p:spPr>
          <a:xfrm>
            <a:off x="11734800" y="16992600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 dirty="0">
                <a:latin typeface="Libre Baskerville" panose="02000000000000000000" pitchFamily="2" charset="0"/>
              </a:rPr>
              <a:t>Methodology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3949CA-9806-27E2-72E9-60EBF0D29C0A}"/>
              </a:ext>
            </a:extLst>
          </p:cNvPr>
          <p:cNvSpPr txBox="1"/>
          <p:nvPr/>
        </p:nvSpPr>
        <p:spPr>
          <a:xfrm>
            <a:off x="22555200" y="8077201"/>
            <a:ext cx="960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6000" b="1">
                <a:latin typeface="Libre Baskerville" panose="02000000000000000000" pitchFamily="2" charset="0"/>
              </a:rPr>
              <a:t>Results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209CB2E-5117-8373-55EE-B1818151A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1904" y="966537"/>
            <a:ext cx="6486191" cy="613400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988777B-1461-99A9-7DCB-4491D945B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059995" y="2408890"/>
            <a:ext cx="12345305" cy="372985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AFE9A477-0253-AAD2-AE84-9044E8431466}"/>
              </a:ext>
            </a:extLst>
          </p:cNvPr>
          <p:cNvSpPr/>
          <p:nvPr/>
        </p:nvSpPr>
        <p:spPr>
          <a:xfrm>
            <a:off x="18067047" y="2445196"/>
            <a:ext cx="448815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TITLE</a:t>
            </a:r>
          </a:p>
          <a:p>
            <a:pPr algn="ctr"/>
            <a:r>
              <a:rPr lang="en-US" sz="80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</a:t>
            </a:r>
          </a:p>
          <a:p>
            <a:pPr algn="ctr"/>
            <a:r>
              <a:rPr lang="en-US" sz="80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INSTITUTE</a:t>
            </a:r>
          </a:p>
        </p:txBody>
      </p:sp>
    </p:spTree>
    <p:extLst>
      <p:ext uri="{BB962C8B-B14F-4D97-AF65-F5344CB8AC3E}">
        <p14:creationId xmlns:p14="http://schemas.microsoft.com/office/powerpoint/2010/main" val="2570859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ersuadingsapphire|08-20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3660</TotalTime>
  <Words>11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Libre Baskerville</vt:lpstr>
      <vt:lpstr>Calibri Light</vt:lpstr>
      <vt:lpstr>Office Theme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to make a scientific poster</dc:title>
  <dc:subject>Free Poster Presentation Example</dc:subject>
  <dc:creator>Graphicsland/MakeSigns.com</dc:creator>
  <cp:keywords>scientific, research, template, custom, poster, presentation, symposium, printing, PowerPoint, create, design, example, sample, download</cp:keywords>
  <dc:description>This is a free template from MakeSigns.com to help you create the perfect scientific poster.</dc:description>
  <cp:lastModifiedBy>Saurabh Saini</cp:lastModifiedBy>
  <cp:revision>299</cp:revision>
  <cp:lastPrinted>2006-11-15T16:04:57Z</cp:lastPrinted>
  <dcterms:modified xsi:type="dcterms:W3CDTF">2025-04-15T06:16:55Z</dcterms:modified>
  <cp:category>templates for scientific poster</cp:category>
</cp:coreProperties>
</file>